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МНОГОКВАРТИРНОМ 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прекращения 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скорее покиньте квартиру по 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Выезжайте на 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(указать 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b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Либо укройтесь в другом надежном 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298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Ожерельева Евгения Владимировна</cp:lastModifiedBy>
  <cp:revision>36</cp:revision>
  <cp:lastPrinted>2024-12-02T05:18:21Z</cp:lastPrinted>
  <dcterms:created xsi:type="dcterms:W3CDTF">2024-11-13T07:28:09Z</dcterms:created>
  <dcterms:modified xsi:type="dcterms:W3CDTF">2024-12-27T02:56:35Z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